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920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68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19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5047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704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057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488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39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58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98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04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89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135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433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53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93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7/15/2025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139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عبدالوهاب مشتاقیان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402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مرضیه بهمدی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114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مهری انصاری نیاکی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83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محمد احسان راوری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34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مرجان مومنی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6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طالب عسکری پور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36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زینب فغفوری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115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دانیان کاهه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047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داریوش پهلوان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04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فرحناز بینشیان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03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رقیه ساجدی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31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اکرم حسین زاده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08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شهین مومن آبادی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31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زینب فغفوری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6779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فاطمه همتی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844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فاطمه مطهری نژاد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226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گلی روشن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18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هادی غفاری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410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هادی طالشی آهنگری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445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حسین علی مرادی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41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جمیله مهدی زاده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72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مصطفی کریمایی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45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بهادر باقری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763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محبوبه بخشی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131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میثم حسینی امیری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76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مژگان رحمانیان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152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مجتبی سلطانی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574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نادیا ذوالفقارخانی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00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</a:t>
            </a:r>
            <a:r>
              <a:rPr lang="fa-IR" sz="1600" smtClean="0">
                <a:solidFill>
                  <a:schemeClr val="tx1"/>
                </a:solidFill>
                <a:cs typeface="2  Davat" panose="00000400000000000000" pitchFamily="2" charset="-78"/>
              </a:rPr>
              <a:t>خانم پریسا تاج دینی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38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/ جناب آقای عابدینی</a:t>
            </a:r>
            <a:endParaRPr lang="en-US" sz="1600" dirty="0" smtClean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از مجموعه دوره هاي آموزشي دارای مجوز توانمندسازی اعضای هیئت علمی كه توسط كتابخانه مركزي و زیر نظر معاونت تحقیقات و فناوری دانشگاه، در تاریخ 23 تیر ماه 1404 به مدت 2 ساعت و به صورت مجازی برگزار گرديد، 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04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ویدا رحیمی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329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زهرا گلینی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616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حسن ایروانی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950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کبری بهرام پور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98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فرزاد نوری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09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رقیه پاکدل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875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زینب ولایی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62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مبینا صالحین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076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سمیراء تقوی پور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02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مصطفی بداغی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727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منصوره حیدر بکی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15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هومان پارسایی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64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مریم مخلصین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982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عباس زیادی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3276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آمنه یغوب زاده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783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حسن کرامتی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122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مرضیه کمانکش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داوری مقالات علمی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23 تیر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مجازی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1404/16/7887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1404/04/24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سید ابوالفضل تهی دست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686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4247</Words>
  <Application>Microsoft Office PowerPoint</Application>
  <PresentationFormat>Widescreen</PresentationFormat>
  <Paragraphs>564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2  Davat</vt:lpstr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سمیرا تقوی پور</dc:creator>
  <cp:lastModifiedBy>سمیرا تقوی پور</cp:lastModifiedBy>
  <cp:revision>7</cp:revision>
  <dcterms:created xsi:type="dcterms:W3CDTF">2025-07-15T06:40:38Z</dcterms:created>
  <dcterms:modified xsi:type="dcterms:W3CDTF">2025-07-15T07:35:47Z</dcterms:modified>
</cp:coreProperties>
</file>