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810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476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90C226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5115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2179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90C226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334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7126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827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50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15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16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549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49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53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84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677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107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78682A-CBAB-420B-8166-47C5CB76F793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6/9/2025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241DA-09BE-4B63-BEF9-D60BE73951E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0C226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21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آمنه یعقوب زاده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8451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590713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080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77" y="3660294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76396" y="470736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43392" y="470736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56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سمیراء تقوی پور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6122" y="457258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674568" y="4572587"/>
            <a:ext cx="1645920" cy="199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568" y="3223130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789" y="3624349"/>
            <a:ext cx="1154671" cy="81952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01789" y="4688378"/>
            <a:ext cx="1877713" cy="806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23160" y="474381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686546" y="4592570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4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مریم عطایی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5375" y="4761842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303821" y="4935299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821" y="3448532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002" y="3926510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37164" y="4915850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04160" y="4924307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40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قاسم کیانی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9418" y="4720886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105847" y="4912717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214" y="3448532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002" y="3926510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420539" y="4810246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287535" y="4874460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822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فاطمه احسانی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9046" y="4737512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299767" y="4935299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20" y="3448532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796" y="3978466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3108" y="4935299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50105" y="4935299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9617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هادی طالشی آهنگری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34007" y="4646071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366269" y="4798801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636" y="3357525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2" y="3849830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3108" y="4752490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50105" y="479880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067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مهدیه تبریزیان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8873" y="4421628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299767" y="4624233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319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4" y="3649287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6546" y="4592570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62473" y="467294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107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مریم نادری ارم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614" y="4479817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366269" y="4651528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636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4" y="3649287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3108" y="4624233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50105" y="471633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635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جناب آقای عباس زیاری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75818" y="4496443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308080" y="4645572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447" y="3274776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4" y="3649287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6546" y="4592570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62473" y="467294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833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455" y="1084227"/>
            <a:ext cx="7766936" cy="2765603"/>
          </a:xfrm>
        </p:spPr>
        <p:txBody>
          <a:bodyPr>
            <a:noAutofit/>
          </a:bodyPr>
          <a:lstStyle/>
          <a:p>
            <a:pPr rtl="1"/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بدین وسیله گواهی می شود: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rtl="1"/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سرکار خانم مرجان مومنی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  <a:p>
            <a:pPr algn="just" rtl="1">
              <a:lnSpc>
                <a:spcPct val="200000"/>
              </a:lnSpc>
            </a:pP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در کارگاه "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آشنایی با</a:t>
            </a:r>
            <a:r>
              <a:rPr lang="fa-IR" sz="1600" b="1" dirty="0">
                <a:solidFill>
                  <a:schemeClr val="tx1"/>
                </a:solidFill>
                <a:cs typeface="2  Davat" panose="00000400000000000000" pitchFamily="2" charset="-78"/>
              </a:rPr>
              <a:t> </a:t>
            </a:r>
            <a:r>
              <a:rPr lang="fa-IR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پایگاه </a:t>
            </a:r>
            <a:r>
              <a:rPr lang="en-US" sz="1600" b="1" dirty="0" smtClean="0">
                <a:solidFill>
                  <a:schemeClr val="tx1"/>
                </a:solidFill>
                <a:cs typeface="2  Davat" panose="00000400000000000000" pitchFamily="2" charset="-78"/>
              </a:rPr>
              <a:t>Scopus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"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از مجموعه دوره هاي آموزشي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دارای مجوز توانمندسازی اعضای هیئت علمی كه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توسط كتابخانه مركزي و زیر نظر معاونت تحقیقات و فناوری دانشگاه، در تاریخ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18 خرداد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ماه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1404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به مدت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2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ساعت و به صورت حضوري برگزار گرديد، </a:t>
            </a:r>
            <a:r>
              <a:rPr lang="fa-IR" sz="1600" dirty="0">
                <a:solidFill>
                  <a:schemeClr val="tx1"/>
                </a:solidFill>
                <a:cs typeface="2  Davat" panose="00000400000000000000" pitchFamily="2" charset="-78"/>
              </a:rPr>
              <a:t>شرکت </a:t>
            </a:r>
            <a:r>
              <a:rPr lang="fa-IR" sz="1600" dirty="0" smtClean="0">
                <a:solidFill>
                  <a:schemeClr val="tx1"/>
                </a:solidFill>
                <a:cs typeface="2  Davat" panose="00000400000000000000" pitchFamily="2" charset="-78"/>
              </a:rPr>
              <a:t>داشته اند.</a:t>
            </a:r>
            <a:endParaRPr lang="en-US" sz="1600" dirty="0">
              <a:solidFill>
                <a:schemeClr val="tx1"/>
              </a:solidFill>
              <a:cs typeface="2  Davat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3985" y="4538006"/>
            <a:ext cx="2510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دکتر عباسعلی وفایی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معاون تحقیقات و فناوری دانشگاه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4865" y="451423"/>
            <a:ext cx="2510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شماره: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1404/16/5444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تاریخ</a:t>
            </a:r>
            <a:r>
              <a:rPr kumimoji="0" lang="fa-I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: </a:t>
            </a:r>
            <a:r>
              <a:rPr kumimoji="0" lang="fa-I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2  Davat" panose="00000400000000000000" pitchFamily="2" charset="-78"/>
              </a:rPr>
              <a:t>1404/03/19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2  Davat" panose="00000400000000000000" pitchFamily="2" charset="-78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287196" y="4666834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414058" y="365760"/>
            <a:ext cx="1587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502" y="67809"/>
            <a:ext cx="1211889" cy="9652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563" y="3223130"/>
            <a:ext cx="1633553" cy="13494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734" y="3718483"/>
            <a:ext cx="1154671" cy="819523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5683108" y="4666834"/>
            <a:ext cx="16459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50105" y="4716331"/>
            <a:ext cx="19119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1600" b="1" dirty="0">
                <a:cs typeface="2  Davat" panose="00000400000000000000" pitchFamily="2" charset="-78"/>
              </a:rPr>
              <a:t>دکتر سید ابوالفضل تهی دست</a:t>
            </a:r>
            <a:endParaRPr lang="en-US" sz="1600" b="1" dirty="0">
              <a:cs typeface="2  Davat" panose="00000400000000000000" pitchFamily="2" charset="-78"/>
            </a:endParaRPr>
          </a:p>
          <a:p>
            <a:pPr algn="ctr" rtl="1"/>
            <a:endParaRPr lang="en-US" sz="1600" dirty="0">
              <a:cs typeface="2  Davat" panose="00000400000000000000" pitchFamily="2" charset="-78"/>
            </a:endParaRPr>
          </a:p>
          <a:p>
            <a:pPr algn="ctr" rtl="1"/>
            <a:r>
              <a:rPr lang="fa-IR" sz="1600" dirty="0">
                <a:cs typeface="2  Davat" panose="00000400000000000000" pitchFamily="2" charset="-78"/>
              </a:rPr>
              <a:t>مدیر مرکز مطالعات و توسعه آموزش علوم پزشکی دانشگاه</a:t>
            </a:r>
            <a:endParaRPr lang="en-US" sz="1600" dirty="0">
              <a:cs typeface="2  Dava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27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914</Words>
  <Application>Microsoft Office PowerPoint</Application>
  <PresentationFormat>Widescreen</PresentationFormat>
  <Paragraphs>120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2  Davat</vt:lpstr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سمیرا تقوی پور</dc:creator>
  <cp:lastModifiedBy>سمیرا تقوی پور</cp:lastModifiedBy>
  <cp:revision>5</cp:revision>
  <dcterms:created xsi:type="dcterms:W3CDTF">2025-06-09T06:59:18Z</dcterms:created>
  <dcterms:modified xsi:type="dcterms:W3CDTF">2025-06-09T07:34:21Z</dcterms:modified>
</cp:coreProperties>
</file>